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8"/>
  </p:notesMasterIdLst>
  <p:sldIdLst>
    <p:sldId id="256" r:id="rId3"/>
    <p:sldId id="257" r:id="rId4"/>
    <p:sldId id="266" r:id="rId5"/>
    <p:sldId id="261" r:id="rId6"/>
    <p:sldId id="262" r:id="rId7"/>
    <p:sldId id="263" r:id="rId8"/>
    <p:sldId id="264" r:id="rId9"/>
    <p:sldId id="265" r:id="rId10"/>
    <p:sldId id="267" r:id="rId11"/>
    <p:sldId id="314" r:id="rId12"/>
    <p:sldId id="375" r:id="rId13"/>
    <p:sldId id="316" r:id="rId14"/>
    <p:sldId id="315" r:id="rId15"/>
    <p:sldId id="320" r:id="rId16"/>
    <p:sldId id="321" r:id="rId17"/>
    <p:sldId id="269" r:id="rId18"/>
    <p:sldId id="317" r:id="rId19"/>
    <p:sldId id="318" r:id="rId20"/>
    <p:sldId id="319" r:id="rId21"/>
    <p:sldId id="270" r:id="rId22"/>
    <p:sldId id="258" r:id="rId23"/>
    <p:sldId id="260" r:id="rId24"/>
    <p:sldId id="271" r:id="rId25"/>
    <p:sldId id="272" r:id="rId26"/>
    <p:sldId id="338" r:id="rId27"/>
    <p:sldId id="330" r:id="rId28"/>
    <p:sldId id="331" r:id="rId29"/>
    <p:sldId id="332" r:id="rId30"/>
    <p:sldId id="333" r:id="rId31"/>
    <p:sldId id="301" r:id="rId32"/>
    <p:sldId id="273" r:id="rId33"/>
    <p:sldId id="274" r:id="rId34"/>
    <p:sldId id="339" r:id="rId35"/>
    <p:sldId id="376" r:id="rId36"/>
    <p:sldId id="377" r:id="rId37"/>
    <p:sldId id="378" r:id="rId38"/>
    <p:sldId id="379" r:id="rId39"/>
    <p:sldId id="380" r:id="rId40"/>
    <p:sldId id="350" r:id="rId41"/>
    <p:sldId id="351" r:id="rId42"/>
    <p:sldId id="352" r:id="rId43"/>
    <p:sldId id="353" r:id="rId44"/>
    <p:sldId id="340" r:id="rId45"/>
    <p:sldId id="341" r:id="rId46"/>
    <p:sldId id="372" r:id="rId47"/>
    <p:sldId id="373" r:id="rId48"/>
    <p:sldId id="342" r:id="rId49"/>
    <p:sldId id="343" r:id="rId50"/>
    <p:sldId id="344" r:id="rId51"/>
    <p:sldId id="347" r:id="rId52"/>
    <p:sldId id="381" r:id="rId53"/>
    <p:sldId id="345" r:id="rId54"/>
    <p:sldId id="346" r:id="rId55"/>
    <p:sldId id="382" r:id="rId56"/>
    <p:sldId id="383" r:id="rId57"/>
    <p:sldId id="384" r:id="rId58"/>
    <p:sldId id="386" r:id="rId59"/>
    <p:sldId id="385" r:id="rId60"/>
    <p:sldId id="348" r:id="rId61"/>
    <p:sldId id="349" r:id="rId62"/>
    <p:sldId id="374" r:id="rId63"/>
    <p:sldId id="277" r:id="rId64"/>
    <p:sldId id="278" r:id="rId65"/>
    <p:sldId id="279" r:id="rId66"/>
    <p:sldId id="281" r:id="rId67"/>
    <p:sldId id="282" r:id="rId68"/>
    <p:sldId id="283" r:id="rId69"/>
    <p:sldId id="284" r:id="rId70"/>
    <p:sldId id="285" r:id="rId71"/>
    <p:sldId id="286" r:id="rId72"/>
    <p:sldId id="287" r:id="rId73"/>
    <p:sldId id="288" r:id="rId74"/>
    <p:sldId id="323" r:id="rId75"/>
    <p:sldId id="324" r:id="rId76"/>
    <p:sldId id="299" r:id="rId77"/>
    <p:sldId id="294" r:id="rId78"/>
    <p:sldId id="328" r:id="rId79"/>
    <p:sldId id="387" r:id="rId80"/>
    <p:sldId id="295" r:id="rId81"/>
    <p:sldId id="322" r:id="rId82"/>
    <p:sldId id="325" r:id="rId83"/>
    <p:sldId id="329" r:id="rId84"/>
    <p:sldId id="326" r:id="rId85"/>
    <p:sldId id="327" r:id="rId86"/>
    <p:sldId id="296" r:id="rId87"/>
    <p:sldId id="297" r:id="rId88"/>
    <p:sldId id="388" r:id="rId89"/>
    <p:sldId id="300" r:id="rId90"/>
    <p:sldId id="298" r:id="rId91"/>
    <p:sldId id="303" r:id="rId92"/>
    <p:sldId id="389" r:id="rId93"/>
    <p:sldId id="304" r:id="rId94"/>
    <p:sldId id="305" r:id="rId95"/>
    <p:sldId id="367" r:id="rId96"/>
    <p:sldId id="306" r:id="rId97"/>
    <p:sldId id="307" r:id="rId98"/>
    <p:sldId id="308" r:id="rId99"/>
    <p:sldId id="309" r:id="rId100"/>
    <p:sldId id="310" r:id="rId101"/>
    <p:sldId id="311" r:id="rId102"/>
    <p:sldId id="312" r:id="rId103"/>
    <p:sldId id="31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8" r:id="rId118"/>
    <p:sldId id="275" r:id="rId119"/>
    <p:sldId id="276" r:id="rId120"/>
    <p:sldId id="390" r:id="rId121"/>
    <p:sldId id="392" r:id="rId122"/>
    <p:sldId id="393" r:id="rId123"/>
    <p:sldId id="394" r:id="rId124"/>
    <p:sldId id="395" r:id="rId125"/>
    <p:sldId id="396" r:id="rId126"/>
    <p:sldId id="397" r:id="rId127"/>
    <p:sldId id="289" r:id="rId128"/>
    <p:sldId id="290" r:id="rId129"/>
    <p:sldId id="291" r:id="rId130"/>
    <p:sldId id="292" r:id="rId131"/>
    <p:sldId id="302" r:id="rId132"/>
    <p:sldId id="268" r:id="rId133"/>
    <p:sldId id="334" r:id="rId134"/>
    <p:sldId id="369" r:id="rId135"/>
    <p:sldId id="370" r:id="rId136"/>
    <p:sldId id="371" r:id="rId137"/>
  </p:sldIdLst>
  <p:sldSz cx="9144000" cy="5143500" type="screen16x9"/>
  <p:notesSz cx="6858000" cy="9144000"/>
  <p:embeddedFontLst>
    <p:embeddedFont>
      <p:font typeface="Dosis ExtraLight"/>
      <p:regular r:id="rId142"/>
    </p:embeddedFont>
    <p:embeddedFont>
      <p:font typeface="Trebuchet MS" panose="020B0603020202020204" pitchFamily="34" charset="0"/>
      <p:regular r:id="rId143"/>
      <p:bold r:id="rId144"/>
      <p:italic r:id="rId145"/>
      <p:boldItalic r:id="rId1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DAA"/>
    <a:srgbClr val="6D04C4"/>
    <a:srgbClr val="9D6EF7"/>
    <a:srgbClr val="BA6AFC"/>
    <a:srgbClr val="484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6" Type="http://schemas.openxmlformats.org/officeDocument/2006/relationships/font" Target="fonts/font5.fntdata"/><Relationship Id="rId145" Type="http://schemas.openxmlformats.org/officeDocument/2006/relationships/font" Target="fonts/font4.fntdata"/><Relationship Id="rId144" Type="http://schemas.openxmlformats.org/officeDocument/2006/relationships/font" Target="fonts/font3.fntdata"/><Relationship Id="rId143" Type="http://schemas.openxmlformats.org/officeDocument/2006/relationships/font" Target="fonts/font2.fntdata"/><Relationship Id="rId142" Type="http://schemas.openxmlformats.org/officeDocument/2006/relationships/font" Target="fonts/font1.fntdata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2.xml"/><Relationship Id="rId139" Type="http://schemas.openxmlformats.org/officeDocument/2006/relationships/presProps" Target="presProps.xml"/><Relationship Id="rId138" Type="http://schemas.openxmlformats.org/officeDocument/2006/relationships/notesMaster" Target="notesMasters/notesMaster1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4625" y="828675"/>
            <a:ext cx="786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>
                <a:solidFill>
                  <a:srgbClr val="E4E6EB"/>
                </a:solidFill>
                <a:effectLst/>
                <a:latin typeface="Trebuchet MS" panose="020B0603020202020204" pitchFamily="34" charset="0"/>
              </a:rPr>
              <a:t>A Tourism Platform To Encourage Domestic Tourism In Egypt</a:t>
            </a:r>
            <a:endParaRPr lang="en-US" sz="4000" dirty="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001" y="3391891"/>
            <a:ext cx="1973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rebuchet MS" panose="020B0603020202020204" pitchFamily="34" charset="0"/>
              </a:rPr>
              <a:t>Supervisor:</a:t>
            </a:r>
            <a:endParaRPr lang="en-US" sz="16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rebuchet MS" panose="020B0603020202020204" pitchFamily="34" charset="0"/>
              </a:rPr>
              <a:t>Dr.Tahani Allam</a:t>
            </a:r>
            <a:endParaRPr lang="en-US" sz="1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93" y="2918732"/>
            <a:ext cx="50673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15" y="1446609"/>
            <a:ext cx="3692770" cy="22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6950"/>
            <a:ext cx="9144000" cy="43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4754" y="2217807"/>
            <a:ext cx="3294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Governorates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6321"/>
            <a:ext cx="9144000" cy="3410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6402"/>
            <a:ext cx="9144000" cy="401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2705" y="2217807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Hotels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12769"/>
            <a:ext cx="9144000" cy="271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734"/>
            <a:ext cx="9144000" cy="4254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9116"/>
            <a:ext cx="9144000" cy="4265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69475"/>
            <a:ext cx="9144000" cy="1404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7328"/>
            <a:ext cx="9144000" cy="3308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47544"/>
            <a:ext cx="3657600" cy="18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6944" y="2217807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Upload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59204"/>
            <a:ext cx="9144000" cy="1025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80"/>
            <a:ext cx="9144000" cy="3260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9110" y="2217807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12516"/>
            <a:ext cx="9144000" cy="2318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758"/>
            <a:ext cx="9144000" cy="4291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6442"/>
            <a:ext cx="9144000" cy="447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4470" y="2156251"/>
            <a:ext cx="8136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Database ER Diagram</a:t>
            </a:r>
            <a:endParaRPr lang="en-US" sz="4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0592" y="2217807"/>
            <a:ext cx="5533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Interfaces And Services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64" y="2031801"/>
            <a:ext cx="3966969" cy="10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6306" y="2217807"/>
            <a:ext cx="249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Interfaces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28613" y="635792"/>
            <a:ext cx="2000250" cy="17430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IHotel</a:t>
            </a:r>
            <a:endParaRPr lang="en-US" dirty="0"/>
          </a:p>
          <a:p>
            <a:r>
              <a:rPr lang="en-US" sz="1200" dirty="0" err="1"/>
              <a:t>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Name:string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Description:string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Hotel_images:string</a:t>
            </a:r>
            <a:r>
              <a:rPr lang="en-US" sz="1200" dirty="0"/>
              <a:t>[];</a:t>
            </a:r>
            <a:endParaRPr lang="en-US" sz="1200" dirty="0"/>
          </a:p>
          <a:p>
            <a:r>
              <a:rPr lang="en-US" sz="1200" dirty="0" err="1"/>
              <a:t>Governorate_id:number</a:t>
            </a:r>
            <a:r>
              <a:rPr lang="en-US" sz="1200" dirty="0"/>
              <a:t>;</a:t>
            </a:r>
            <a:endParaRPr lang="en-US" sz="1200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2571750" y="635791"/>
            <a:ext cx="2000250" cy="17430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IImage</a:t>
            </a:r>
            <a:endParaRPr lang="en-US" dirty="0"/>
          </a:p>
          <a:p>
            <a:r>
              <a:rPr lang="en-US" sz="1200" dirty="0" err="1"/>
              <a:t>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Location_Id:number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Image_path:string</a:t>
            </a:r>
            <a:r>
              <a:rPr lang="en-US" sz="1200" dirty="0"/>
              <a:t>;</a:t>
            </a:r>
            <a:endParaRPr lang="en-US" sz="1200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4775599" y="635791"/>
            <a:ext cx="2000250" cy="17430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Icategory</a:t>
            </a:r>
            <a:endParaRPr lang="en-US" dirty="0"/>
          </a:p>
          <a:p>
            <a:r>
              <a:rPr lang="en-US" sz="1200" dirty="0" err="1"/>
              <a:t>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Name:string</a:t>
            </a:r>
            <a:r>
              <a:rPr lang="en-US" sz="1200" dirty="0"/>
              <a:t>;</a:t>
            </a:r>
            <a:endParaRPr lang="en-US" sz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7043738" y="664363"/>
            <a:ext cx="2000250" cy="17430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Igovernorate</a:t>
            </a:r>
            <a:endParaRPr lang="en-US" dirty="0"/>
          </a:p>
          <a:p>
            <a:r>
              <a:rPr lang="en-US" sz="1200" dirty="0" err="1"/>
              <a:t>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Name:string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Description:string</a:t>
            </a:r>
            <a:r>
              <a:rPr lang="en-US" sz="1200" dirty="0"/>
              <a:t>;</a:t>
            </a:r>
            <a:endParaRPr lang="en-US" sz="120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328613" y="2764634"/>
            <a:ext cx="2000250" cy="17430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ILocation</a:t>
            </a:r>
            <a:endParaRPr lang="en-US" dirty="0"/>
          </a:p>
          <a:p>
            <a:r>
              <a:rPr lang="en-US" sz="1200" dirty="0" err="1"/>
              <a:t>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Approve:Boolean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Category_id:number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Description:string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Governorate_id:number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Name:string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User_id:id</a:t>
            </a:r>
            <a:r>
              <a:rPr lang="en-US" sz="1200" dirty="0"/>
              <a:t>;</a:t>
            </a:r>
            <a:endParaRPr lang="en-US" sz="1200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2571750" y="2764633"/>
            <a:ext cx="2000250" cy="17430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Icomment</a:t>
            </a:r>
            <a:endParaRPr lang="en-US" dirty="0"/>
          </a:p>
          <a:p>
            <a:r>
              <a:rPr lang="en-US" sz="1200" dirty="0" err="1"/>
              <a:t>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Comment:string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User_Id:number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Location_Id:string</a:t>
            </a:r>
            <a:r>
              <a:rPr lang="en-US" sz="1200" dirty="0"/>
              <a:t>;</a:t>
            </a:r>
            <a:endParaRPr lang="en-US" sz="1200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4775598" y="2764633"/>
            <a:ext cx="2000250" cy="17430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IHotelImages</a:t>
            </a:r>
            <a:endParaRPr lang="en-US" dirty="0"/>
          </a:p>
          <a:p>
            <a:r>
              <a:rPr lang="en-US" sz="1200" dirty="0" err="1"/>
              <a:t>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Hotel_Id:number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Image_path:string</a:t>
            </a:r>
            <a:r>
              <a:rPr lang="en-US" sz="1200" dirty="0"/>
              <a:t>;</a:t>
            </a:r>
            <a:endParaRPr lang="en-US" sz="120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7043738" y="2793206"/>
            <a:ext cx="2000250" cy="17430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IUser</a:t>
            </a:r>
            <a:endParaRPr lang="en-US" dirty="0"/>
          </a:p>
          <a:p>
            <a:r>
              <a:rPr lang="en-US" sz="1200" dirty="0" err="1"/>
              <a:t>Id:number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Name:string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Email:string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Password:string</a:t>
            </a:r>
            <a:r>
              <a:rPr lang="en-US" sz="1200" dirty="0"/>
              <a:t>;</a:t>
            </a:r>
            <a:endParaRPr lang="en-US" sz="1200" dirty="0"/>
          </a:p>
          <a:p>
            <a:r>
              <a:rPr lang="en-US" sz="1200" dirty="0" err="1"/>
              <a:t>IsAdmin:Boolean</a:t>
            </a:r>
            <a:r>
              <a:rPr lang="en-US" sz="1200" dirty="0"/>
              <a:t>;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6719" y="2217807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Services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10753" y="78580"/>
            <a:ext cx="1821656" cy="16073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CategoryService</a:t>
            </a:r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310753" y="1807368"/>
            <a:ext cx="1821656" cy="16073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CommentService</a:t>
            </a:r>
            <a:endParaRPr lang="en-US" sz="1200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310753" y="3536156"/>
            <a:ext cx="1821656" cy="16073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GovernorateService</a:t>
            </a:r>
            <a:endParaRPr lang="en-US" sz="12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7011591" y="67863"/>
            <a:ext cx="1821656" cy="16073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LocationService</a:t>
            </a:r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7011591" y="1807368"/>
            <a:ext cx="1821656" cy="16073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HotelService</a:t>
            </a:r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7011591" y="3536156"/>
            <a:ext cx="1821656" cy="16073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SearchService</a:t>
            </a:r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3214687" y="78580"/>
            <a:ext cx="2714626" cy="50649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Angular Components</a:t>
            </a:r>
            <a:endParaRPr lang="en-US" sz="1800" dirty="0"/>
          </a:p>
        </p:txBody>
      </p:sp>
      <p:sp>
        <p:nvSpPr>
          <p:cNvPr id="17" name="Arrow: Left 16"/>
          <p:cNvSpPr/>
          <p:nvPr/>
        </p:nvSpPr>
        <p:spPr>
          <a:xfrm>
            <a:off x="2132409" y="642938"/>
            <a:ext cx="1082278" cy="2928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/>
          <p:cNvSpPr/>
          <p:nvPr/>
        </p:nvSpPr>
        <p:spPr>
          <a:xfrm>
            <a:off x="2132409" y="2402682"/>
            <a:ext cx="1082278" cy="2928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/>
          <p:cNvSpPr/>
          <p:nvPr/>
        </p:nvSpPr>
        <p:spPr>
          <a:xfrm>
            <a:off x="2132409" y="4186237"/>
            <a:ext cx="1082278" cy="2928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/>
          <p:cNvSpPr/>
          <p:nvPr/>
        </p:nvSpPr>
        <p:spPr>
          <a:xfrm flipH="1">
            <a:off x="5929313" y="642938"/>
            <a:ext cx="1082278" cy="2928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/>
          <p:cNvSpPr/>
          <p:nvPr/>
        </p:nvSpPr>
        <p:spPr>
          <a:xfrm flipH="1">
            <a:off x="5929313" y="2402682"/>
            <a:ext cx="1082278" cy="2928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 23"/>
          <p:cNvSpPr/>
          <p:nvPr/>
        </p:nvSpPr>
        <p:spPr>
          <a:xfrm flipH="1">
            <a:off x="5929313" y="4186237"/>
            <a:ext cx="1082278" cy="2928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6399013" y="2632469"/>
            <a:ext cx="1820464" cy="13715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AdminService</a:t>
            </a:r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3726065" y="153888"/>
            <a:ext cx="1810341" cy="14134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AuthGaurdService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3715942" y="1847180"/>
            <a:ext cx="1820464" cy="1371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AuthService</a:t>
            </a:r>
            <a:endParaRPr lang="en-US" sz="110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6399013" y="721517"/>
            <a:ext cx="1820464" cy="14073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UserService</a:t>
            </a:r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3715942" y="3500960"/>
            <a:ext cx="1820464" cy="1371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AdminAuthGaurdService</a:t>
            </a:r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924523" y="1847180"/>
            <a:ext cx="1820464" cy="1371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SignUpComponent</a:t>
            </a:r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 err="1"/>
              <a:t>LoginComponent</a:t>
            </a:r>
            <a:endParaRPr lang="en-US" sz="1100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924523" y="199502"/>
            <a:ext cx="1820464" cy="1371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AddLocationComponent</a:t>
            </a:r>
            <a:endParaRPr lang="en-US" sz="110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924523" y="3486150"/>
            <a:ext cx="1820464" cy="1371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AdminComponent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 flipV="1">
            <a:off x="5536406" y="1425177"/>
            <a:ext cx="862607" cy="11078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2" idx="1"/>
          </p:cNvCxnSpPr>
          <p:nvPr/>
        </p:nvCxnSpPr>
        <p:spPr>
          <a:xfrm>
            <a:off x="5536406" y="2532980"/>
            <a:ext cx="862607" cy="7852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3" idx="1"/>
          </p:cNvCxnSpPr>
          <p:nvPr/>
        </p:nvCxnSpPr>
        <p:spPr>
          <a:xfrm flipV="1">
            <a:off x="2744987" y="860598"/>
            <a:ext cx="981078" cy="247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4" idx="1"/>
          </p:cNvCxnSpPr>
          <p:nvPr/>
        </p:nvCxnSpPr>
        <p:spPr>
          <a:xfrm>
            <a:off x="2744987" y="2532980"/>
            <a:ext cx="9709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6" idx="1"/>
          </p:cNvCxnSpPr>
          <p:nvPr/>
        </p:nvCxnSpPr>
        <p:spPr>
          <a:xfrm>
            <a:off x="2744987" y="4171950"/>
            <a:ext cx="970955" cy="148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0"/>
            <a:endCxn id="4" idx="2"/>
          </p:cNvCxnSpPr>
          <p:nvPr/>
        </p:nvCxnSpPr>
        <p:spPr>
          <a:xfrm flipV="1">
            <a:off x="4626174" y="3218780"/>
            <a:ext cx="0" cy="2821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2"/>
            <a:endCxn id="4" idx="0"/>
          </p:cNvCxnSpPr>
          <p:nvPr/>
        </p:nvCxnSpPr>
        <p:spPr>
          <a:xfrm flipH="1">
            <a:off x="4626174" y="1567307"/>
            <a:ext cx="5062" cy="279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326236" y="907256"/>
            <a:ext cx="1688301" cy="332898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  <a:endParaRPr lang="en-US" dirty="0"/>
          </a:p>
          <a:p>
            <a:pPr algn="ctr"/>
            <a:r>
              <a:rPr lang="en-US" dirty="0"/>
              <a:t>Component</a:t>
            </a:r>
            <a:endParaRPr lang="en-US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2449118" y="907256"/>
            <a:ext cx="1688301" cy="332898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 End </a:t>
            </a:r>
            <a:endParaRPr lang="en-US" dirty="0"/>
          </a:p>
          <a:p>
            <a:pPr algn="ctr"/>
            <a:r>
              <a:rPr lang="en-US" dirty="0"/>
              <a:t>Services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4572000" y="907256"/>
            <a:ext cx="1688301" cy="332898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API</a:t>
            </a:r>
            <a:endParaRPr lang="en-US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6824662" y="828675"/>
            <a:ext cx="1688301" cy="332898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Server </a:t>
            </a:r>
            <a:endParaRPr lang="en-US" dirty="0"/>
          </a:p>
          <a:p>
            <a:pPr algn="ctr"/>
            <a:r>
              <a:rPr lang="en-US" dirty="0"/>
              <a:t>Database</a:t>
            </a:r>
            <a:endParaRPr lang="en-US" dirty="0"/>
          </a:p>
        </p:txBody>
      </p:sp>
      <p:cxnSp>
        <p:nvCxnSpPr>
          <p:cNvPr id="11" name="Connector: Curved 10"/>
          <p:cNvCxnSpPr/>
          <p:nvPr/>
        </p:nvCxnSpPr>
        <p:spPr>
          <a:xfrm rot="5400000">
            <a:off x="7035004" y="3103562"/>
            <a:ext cx="12700" cy="2252662"/>
          </a:xfrm>
          <a:prstGeom prst="curvedConnector3">
            <a:avLst>
              <a:gd name="adj1" fmla="val 50062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onnector: Curved 14"/>
          <p:cNvCxnSpPr/>
          <p:nvPr/>
        </p:nvCxnSpPr>
        <p:spPr>
          <a:xfrm rot="5400000">
            <a:off x="4482305" y="3116262"/>
            <a:ext cx="12700" cy="2252662"/>
          </a:xfrm>
          <a:prstGeom prst="curvedConnector3">
            <a:avLst>
              <a:gd name="adj1" fmla="val 50062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nector: Curved 15"/>
          <p:cNvCxnSpPr/>
          <p:nvPr/>
        </p:nvCxnSpPr>
        <p:spPr>
          <a:xfrm rot="5400000">
            <a:off x="1773040" y="3116262"/>
            <a:ext cx="12700" cy="2252662"/>
          </a:xfrm>
          <a:prstGeom prst="curvedConnector3">
            <a:avLst>
              <a:gd name="adj1" fmla="val 50062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Curved 16"/>
          <p:cNvCxnSpPr/>
          <p:nvPr/>
        </p:nvCxnSpPr>
        <p:spPr>
          <a:xfrm rot="5400000" flipH="1" flipV="1">
            <a:off x="6962975" y="-238125"/>
            <a:ext cx="12700" cy="2252662"/>
          </a:xfrm>
          <a:prstGeom prst="curvedConnector3">
            <a:avLst>
              <a:gd name="adj1" fmla="val 50062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nector: Curved 17"/>
          <p:cNvCxnSpPr/>
          <p:nvPr/>
        </p:nvCxnSpPr>
        <p:spPr>
          <a:xfrm rot="5400000" flipH="1" flipV="1">
            <a:off x="4410276" y="-225425"/>
            <a:ext cx="12700" cy="2252662"/>
          </a:xfrm>
          <a:prstGeom prst="curvedConnector3">
            <a:avLst>
              <a:gd name="adj1" fmla="val 50062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nector: Curved 18"/>
          <p:cNvCxnSpPr/>
          <p:nvPr/>
        </p:nvCxnSpPr>
        <p:spPr>
          <a:xfrm rot="5400000" flipH="1" flipV="1">
            <a:off x="1701011" y="-225425"/>
            <a:ext cx="12700" cy="2252662"/>
          </a:xfrm>
          <a:prstGeom prst="curvedConnector3">
            <a:avLst>
              <a:gd name="adj1" fmla="val 500624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14599" y="150019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Http Request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4599" y="4757738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Http Response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93131" y="2198687"/>
            <a:ext cx="6858000" cy="1790700"/>
          </a:xfrm>
          <a:prstGeom prst="rect">
            <a:avLst/>
          </a:prstGeo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System Deployment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044" y="2217807"/>
            <a:ext cx="5402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Front End On Firebase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559594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044" y="1910030"/>
            <a:ext cx="3764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Back End APIs On Azure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7" y="840581"/>
            <a:ext cx="4707730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4418" y="1910030"/>
            <a:ext cx="5236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Database on FreeAspHosting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77" y="1802873"/>
            <a:ext cx="2410532" cy="153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90" y="2073525"/>
            <a:ext cx="4022104" cy="9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7270" y="2217807"/>
            <a:ext cx="30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Future Work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162" y="1971585"/>
            <a:ext cx="463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Login With 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Facebook</a:t>
            </a:r>
            <a:r>
              <a:rPr lang="en-US" sz="3600" dirty="0">
                <a:solidFill>
                  <a:schemeClr val="bg1"/>
                </a:solidFill>
              </a:rPr>
              <a:t>, Google and Email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6" y="1321594"/>
            <a:ext cx="3829050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49" y="695325"/>
            <a:ext cx="38290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83" y="2043023"/>
            <a:ext cx="447525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7269" y="2217807"/>
            <a:ext cx="3052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Google Maps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3085"/>
            <a:ext cx="4533900" cy="25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53314"/>
            <a:ext cx="6596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Rating Locations And Hotels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4" y="1935837"/>
            <a:ext cx="5450681" cy="12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4596" y="2217807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Multilingual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4" y="1652587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4515" y="2217807"/>
            <a:ext cx="2694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Restaurant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438"/>
            <a:ext cx="9144000" cy="398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0263" y="2217807"/>
            <a:ext cx="1952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Routing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6" y="11430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848" y="1971585"/>
            <a:ext cx="4902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Back-End Technologies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126" y="2047229"/>
            <a:ext cx="3957747" cy="104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69" y="1727418"/>
            <a:ext cx="4221661" cy="168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64" y="1500680"/>
            <a:ext cx="3267671" cy="214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1879" y="2248583"/>
            <a:ext cx="4107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Problem Overview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057" y="1078139"/>
            <a:ext cx="2987221" cy="298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3119" y="2217807"/>
            <a:ext cx="2175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Features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3314" name="Picture 2" descr="ProWeb247 | Logo Design | Website Design | Portland, Oreg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8744" y="2248584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Registration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300038"/>
            <a:ext cx="47434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0257" y="224858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Login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2" y="535782"/>
            <a:ext cx="53530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511" y="2185987"/>
            <a:ext cx="43604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Add New Location</a:t>
            </a:r>
            <a:endParaRPr lang="en-US" sz="4000" b="0" i="0" dirty="0">
              <a:solidFill>
                <a:schemeClr val="bg1"/>
              </a:solidFill>
              <a:effectLst/>
              <a:latin typeface="Trebuchet MS" panose="020B0603020202020204" pitchFamily="34" charset="0"/>
            </a:endParaRPr>
          </a:p>
          <a:p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4338" name="Picture 2" descr="Add, location, navigation, place icon - Download on Iconfinder"/>
          <p:cNvPicPr>
            <a:picLocks noChangeAspect="1" noChangeArrowheads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7" y="2667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7363" y="2217807"/>
            <a:ext cx="1713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Search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1383506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456" y="1974919"/>
            <a:ext cx="87010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Contains() Method </a:t>
            </a:r>
            <a:endParaRPr lang="en-US" sz="4000" b="0" i="0" dirty="0">
              <a:solidFill>
                <a:schemeClr val="bg1"/>
              </a:solidFill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O(n) 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time complexity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177" y="2217807"/>
            <a:ext cx="4148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All Governorates 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31" y="766270"/>
            <a:ext cx="3943350" cy="36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1575" y="2217807"/>
            <a:ext cx="2751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Description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65" y="589189"/>
            <a:ext cx="3965121" cy="396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485" y="2217807"/>
            <a:ext cx="5580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Governorate Locations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59" y="1113234"/>
            <a:ext cx="2917032" cy="29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4538" y="2217807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Hotels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92" y="881062"/>
            <a:ext cx="33813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163" y="757238"/>
            <a:ext cx="4622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Discover More About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Our Tourism Platform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93" y="2918732"/>
            <a:ext cx="50673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8738" y="2217807"/>
            <a:ext cx="2666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Comments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66015"/>
            <a:ext cx="4429125" cy="281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969" y="1971585"/>
            <a:ext cx="5629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Recommended Places Mechanism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932259"/>
            <a:ext cx="3278982" cy="32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44" y="1339453"/>
            <a:ext cx="2464593" cy="246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7320" y="2248584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Optimization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3997" y="2217807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UI Components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981075"/>
            <a:ext cx="31813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884049"/>
            <a:ext cx="4157397" cy="3761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325" y="1371600"/>
            <a:ext cx="337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Location Card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7308" y="835819"/>
            <a:ext cx="4160520" cy="3316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837" y="1250157"/>
            <a:ext cx="4293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Governorate Card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6307" y="1193687"/>
            <a:ext cx="4160520" cy="2756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8631" y="1285874"/>
            <a:ext cx="3522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Category Card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1328" y="749165"/>
            <a:ext cx="4160520" cy="36451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1000125"/>
            <a:ext cx="263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Hotel Card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437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6808"/>
            <a:ext cx="9144000" cy="346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7792" y="2150269"/>
            <a:ext cx="4903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Routing Components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Arrow: Right 6"/>
          <p:cNvSpPr/>
          <p:nvPr/>
        </p:nvSpPr>
        <p:spPr>
          <a:xfrm rot="19138684">
            <a:off x="7065169" y="1588877"/>
            <a:ext cx="835819" cy="43725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/>
          <p:cNvSpPr/>
          <p:nvPr/>
        </p:nvSpPr>
        <p:spPr>
          <a:xfrm rot="13738684">
            <a:off x="1223461" y="1588876"/>
            <a:ext cx="835819" cy="43725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 rot="8338684">
            <a:off x="1282050" y="3086476"/>
            <a:ext cx="835819" cy="43725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938684">
            <a:off x="7026132" y="3117365"/>
            <a:ext cx="835819" cy="43725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70948" y="98598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Home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8166" y="105096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Add Location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0579" y="3989662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Category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8930" y="403151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Governorates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2091" y="22178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Login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0106" y="2248584"/>
            <a:ext cx="676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Responsive For Multiple Devices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8526"/>
            <a:ext cx="9144000" cy="3586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7670" y="2217807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Sign Up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4974"/>
            <a:ext cx="9144000" cy="4033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7264" y="221780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Home Page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1962"/>
            <a:ext cx="9144000" cy="421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7140"/>
            <a:ext cx="9144000" cy="4209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5811"/>
            <a:ext cx="9144000" cy="3751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2462" y="2217807"/>
            <a:ext cx="3179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Add Location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9438"/>
            <a:ext cx="9144000" cy="4504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8516" y="2217807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Category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122" y="335756"/>
            <a:ext cx="46101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4518" y="2248584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For Mobile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4166"/>
            <a:ext cx="9144000" cy="4175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8574"/>
            <a:ext cx="9144000" cy="4526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4754" y="2217807"/>
            <a:ext cx="3294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Governorates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1383"/>
            <a:ext cx="9144000" cy="4540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1029"/>
            <a:ext cx="9144000" cy="4521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9990"/>
            <a:ext cx="9144000" cy="4343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3807"/>
            <a:ext cx="9144000" cy="4535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22212"/>
            <a:ext cx="9144000" cy="3699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2594"/>
            <a:ext cx="9144000" cy="4538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5034" y="2217807"/>
            <a:ext cx="1713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Search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69" y="250032"/>
            <a:ext cx="50768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3082" y="2193132"/>
            <a:ext cx="2331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For Tablet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6813"/>
            <a:ext cx="9144000" cy="4069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3434"/>
            <a:ext cx="9144000" cy="3956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7275" y="2217807"/>
            <a:ext cx="3235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Admin Panel 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9462" name="Picture 6" descr="Admin Pane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18335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7444" y="2217807"/>
            <a:ext cx="4075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Category Control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8618"/>
            <a:ext cx="9144000" cy="4386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2820"/>
            <a:ext cx="9144000" cy="2117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9093"/>
            <a:ext cx="9144000" cy="4405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2263" y="2155715"/>
            <a:ext cx="5099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Governorates Control</a:t>
            </a:r>
            <a:endParaRPr lang="en-US" sz="4000" b="0" i="0" dirty="0">
              <a:solidFill>
                <a:schemeClr val="bg1"/>
              </a:solidFill>
              <a:effectLst/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3856"/>
            <a:ext cx="9144000" cy="4395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6856"/>
            <a:ext cx="9144000" cy="2109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3063" y="2207419"/>
            <a:ext cx="2637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For Desktop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82" y="571500"/>
            <a:ext cx="56578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2029"/>
            <a:ext cx="9144000" cy="4419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4886" y="2143124"/>
            <a:ext cx="443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Approve Locations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9568"/>
            <a:ext cx="9144000" cy="4424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3131" y="2217807"/>
            <a:ext cx="2037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Security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8" y="2217807"/>
            <a:ext cx="5176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Prevent SQL Injection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65" y="1385887"/>
            <a:ext cx="37338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864" y="2217807"/>
            <a:ext cx="787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Authentication And Authorization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0952" y="2217807"/>
            <a:ext cx="3591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Authentication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2" y="1013222"/>
            <a:ext cx="3117056" cy="311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0575"/>
            <a:ext cx="9144000" cy="3562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054" y="2278857"/>
            <a:ext cx="8311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Encrypted Passwords On Database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570" y="2217807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Arial" panose="020B0604020202020204"/>
                <a:sym typeface="Arial" panose="020B0604020202020204"/>
              </a:rPr>
              <a:t>Authorization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19" y="9525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207420"/>
            <a:ext cx="63722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5756" y="714375"/>
            <a:ext cx="370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System Overview</a:t>
            </a:r>
            <a:endParaRPr lang="en-US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50483" y="2571750"/>
            <a:ext cx="1193006" cy="12215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POST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PUT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DELETE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50483" y="2971800"/>
            <a:ext cx="11930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50483" y="3182540"/>
            <a:ext cx="119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50483" y="3395663"/>
            <a:ext cx="119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3850" y="2167801"/>
            <a:ext cx="3778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Routing Guards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12" y="913209"/>
            <a:ext cx="3317081" cy="33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28" y="1124857"/>
            <a:ext cx="3105433" cy="310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09" y="2217807"/>
            <a:ext cx="2808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Auth Guard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63526"/>
            <a:ext cx="9144000" cy="1592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210"/>
            <a:ext cx="9144000" cy="1426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6771" y="2217807"/>
            <a:ext cx="36504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Arial" panose="020B0604020202020204"/>
                <a:sym typeface="Arial" panose="020B0604020202020204"/>
              </a:rPr>
              <a:t>Admin Guard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0973" y="307181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Admin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6231" y="307181"/>
            <a:ext cx="2138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Arial" panose="020B0604020202020204"/>
                <a:sym typeface="Arial" panose="020B0604020202020204"/>
              </a:rPr>
              <a:t>User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755" y="933450"/>
            <a:ext cx="2333625" cy="3638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5" y="933450"/>
            <a:ext cx="2305050" cy="176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5887" y="2217807"/>
            <a:ext cx="2512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Validation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37" y="2217807"/>
            <a:ext cx="4887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Front End Validation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14" y="959644"/>
            <a:ext cx="3224212" cy="322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6126"/>
            <a:ext cx="9144000" cy="443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217807"/>
            <a:ext cx="4918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Database Validation 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7652" name="Picture 4" descr="Add Database Icon – Free Download, PNG and Vecto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34" y="963215"/>
            <a:ext cx="3217069" cy="321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7250" y="2217807"/>
            <a:ext cx="5079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Arial" panose="020B0604020202020204"/>
                <a:sym typeface="Arial" panose="020B0604020202020204"/>
              </a:rPr>
              <a:t>Back End Validation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91" y="1416308"/>
            <a:ext cx="3902609" cy="254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1117" y="2248584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Front-End Technologies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9927" y="2217807"/>
            <a:ext cx="4604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API Documentation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093" y="2009914"/>
            <a:ext cx="4595813" cy="112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85105" y="2217807"/>
            <a:ext cx="3773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Authentication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7813"/>
            <a:ext cx="9144000" cy="3867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0010"/>
            <a:ext cx="9144000" cy="4483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8905" y="2217807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Categories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77081"/>
            <a:ext cx="9144000" cy="3389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4937"/>
            <a:ext cx="9144000" cy="3613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8943" y="2110085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Comments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7971"/>
            <a:ext cx="9144000" cy="2107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2142</Words>
  <Application>WPS Presentation</Application>
  <PresentationFormat>On-screen Show (16:9)</PresentationFormat>
  <Paragraphs>275</Paragraphs>
  <Slides>135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44" baseType="lpstr">
      <vt:lpstr>Arial</vt:lpstr>
      <vt:lpstr>SimSun</vt:lpstr>
      <vt:lpstr>Wingdings</vt:lpstr>
      <vt:lpstr>Arial</vt:lpstr>
      <vt:lpstr>Dosis ExtraLight</vt:lpstr>
      <vt:lpstr>Trebuchet MS</vt:lpstr>
      <vt:lpstr>Microsoft YaHei</vt:lpstr>
      <vt:lpstr>Arial Unicode MS</vt:lpstr>
      <vt:lpstr>Mowbray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 Deployment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Samir</dc:creator>
  <cp:lastModifiedBy>Shady Noor</cp:lastModifiedBy>
  <cp:revision>151</cp:revision>
  <dcterms:created xsi:type="dcterms:W3CDTF">2023-01-03T20:25:14Z</dcterms:created>
  <dcterms:modified xsi:type="dcterms:W3CDTF">2023-01-03T20:25:28Z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86B62988664D454A9F4CD8D2859F5AEF</vt:lpwstr>
  </property>
  <property fmtid="{D5CDD505-2E9C-101B-9397-08002B2CF9AE}" pid="3" name="KSOProductBuildVer">
    <vt:lpwstr>1033-11.2.0.11440</vt:lpwstr>
  </property>
</Properties>
</file>